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CDCC3-558C-4B53-BA4D-4AC131F8B1D0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85947-C6BA-4F3D-8AD4-11C8036D8E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36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85947-C6BA-4F3D-8AD4-11C8036D8EE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08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28" name="Plassholder for dato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4EF586E-C6D2-49B1-96DF-E4F05D3B8CDC}" type="datetimeFigureOut">
              <a:rPr lang="nb-NO" smtClean="0"/>
              <a:t>31.01.2017</a:t>
            </a:fld>
            <a:endParaRPr lang="nb-NO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b-NO"/>
          </a:p>
        </p:txBody>
      </p:sp>
      <p:sp>
        <p:nvSpPr>
          <p:cNvPr id="29" name="Plassholder for lysbildenumm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5961C3F-1142-4F3F-98E4-094AB4E67330}" type="slidenum">
              <a:rPr lang="nb-NO" smtClean="0"/>
              <a:t>‹#›</a:t>
            </a:fld>
            <a:endParaRPr lang="nb-NO"/>
          </a:p>
        </p:txBody>
      </p:sp>
      <p:sp>
        <p:nvSpPr>
          <p:cNvPr id="21" name="Rektangel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ktangel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ktangel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ktangel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586E-C6D2-49B1-96DF-E4F05D3B8CDC}" type="datetimeFigureOut">
              <a:rPr lang="nb-NO" smtClean="0"/>
              <a:t>31.01.2017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1C3F-1142-4F3F-98E4-094AB4E67330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586E-C6D2-49B1-96DF-E4F05D3B8CDC}" type="datetimeFigureOut">
              <a:rPr lang="nb-NO" smtClean="0"/>
              <a:t>31.01.2017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1C3F-1142-4F3F-98E4-094AB4E67330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tt linj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Likebent trekant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 linj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586E-C6D2-49B1-96DF-E4F05D3B8CDC}" type="datetimeFigureOut">
              <a:rPr lang="nb-NO" smtClean="0"/>
              <a:t>31.01.2017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1C3F-1142-4F3F-98E4-094AB4E6733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4EF586E-C6D2-49B1-96DF-E4F05D3B8CDC}" type="datetimeFigureOut">
              <a:rPr lang="nb-NO" smtClean="0"/>
              <a:t>31.01.2017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5961C3F-1142-4F3F-98E4-094AB4E67330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586E-C6D2-49B1-96DF-E4F05D3B8CDC}" type="datetimeFigureOut">
              <a:rPr lang="nb-NO" smtClean="0"/>
              <a:t>31.01.2017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1C3F-1142-4F3F-98E4-094AB4E6733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586E-C6D2-49B1-96DF-E4F05D3B8CDC}" type="datetimeFigureOut">
              <a:rPr lang="nb-NO" smtClean="0"/>
              <a:t>31.01.2017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1C3F-1142-4F3F-98E4-094AB4E67330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586E-C6D2-49B1-96DF-E4F05D3B8CDC}" type="datetimeFigureOut">
              <a:rPr lang="nb-NO" smtClean="0"/>
              <a:t>31.01.2017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1C3F-1142-4F3F-98E4-094AB4E67330}" type="slidenum">
              <a:rPr lang="nb-NO" smtClean="0"/>
              <a:t>‹#›</a:t>
            </a:fld>
            <a:endParaRPr lang="nb-NO"/>
          </a:p>
        </p:txBody>
      </p:sp>
      <p:sp>
        <p:nvSpPr>
          <p:cNvPr id="6" name="Likebent trekan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586E-C6D2-49B1-96DF-E4F05D3B8CDC}" type="datetimeFigureOut">
              <a:rPr lang="nb-NO" smtClean="0"/>
              <a:t>31.01.2017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1C3F-1142-4F3F-98E4-094AB4E67330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tt linj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Likebent trekan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586E-C6D2-49B1-96DF-E4F05D3B8CDC}" type="datetimeFigureOut">
              <a:rPr lang="nb-NO" smtClean="0"/>
              <a:t>31.01.2017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1C3F-1142-4F3F-98E4-094AB4E6733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tt linj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 linj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Likebent trekan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586E-C6D2-49B1-96DF-E4F05D3B8CDC}" type="datetimeFigureOut">
              <a:rPr lang="nb-NO" smtClean="0"/>
              <a:t>31.01.2017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1C3F-1142-4F3F-98E4-094AB4E6733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tt linj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Likebent trekan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EF586E-C6D2-49B1-96DF-E4F05D3B8CDC}" type="datetimeFigureOut">
              <a:rPr lang="nb-NO" smtClean="0"/>
              <a:t>31.01.2017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961C3F-1142-4F3F-98E4-094AB4E67330}" type="slidenum">
              <a:rPr lang="nb-NO" smtClean="0"/>
              <a:t>‹#›</a:t>
            </a:fld>
            <a:endParaRPr lang="nb-NO"/>
          </a:p>
        </p:txBody>
      </p:sp>
      <p:sp>
        <p:nvSpPr>
          <p:cNvPr id="28" name="Rett linj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ett linj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Likebent trekant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800" dirty="0" smtClean="0">
                <a:latin typeface="Calibri" panose="020F0502020204030204" pitchFamily="34" charset="0"/>
              </a:rPr>
              <a:t>TIMS-TEAMET</a:t>
            </a:r>
            <a:endParaRPr lang="nb-NO" sz="4800" dirty="0">
              <a:latin typeface="Calibri" panose="020F0502020204030204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>
                <a:latin typeface="Calibri" panose="020F0502020204030204" pitchFamily="34" charset="0"/>
              </a:rPr>
              <a:t>Tidlig Intervensjon – Målrettet Samhandling</a:t>
            </a:r>
            <a:endParaRPr lang="nb-N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1251992"/>
          </a:xfrm>
        </p:spPr>
        <p:txBody>
          <a:bodyPr/>
          <a:lstStyle/>
          <a:p>
            <a:r>
              <a:rPr lang="nb-NO" dirty="0" smtClean="0"/>
              <a:t>Kommunal samhandlings-modell: Tverrfaglig team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324600" y="1700808"/>
            <a:ext cx="2514600" cy="4361855"/>
          </a:xfrm>
        </p:spPr>
        <p:txBody>
          <a:bodyPr/>
          <a:lstStyle/>
          <a:p>
            <a:r>
              <a:rPr lang="nb-NO" dirty="0" smtClean="0"/>
              <a:t>Spesialpedagog (PPT)</a:t>
            </a:r>
          </a:p>
          <a:p>
            <a:r>
              <a:rPr lang="nb-NO" dirty="0" smtClean="0"/>
              <a:t>Familieveileder (BV)</a:t>
            </a:r>
          </a:p>
          <a:p>
            <a:r>
              <a:rPr lang="nb-NO" dirty="0" smtClean="0"/>
              <a:t>Skolefaglig rådgiver</a:t>
            </a:r>
          </a:p>
          <a:p>
            <a:r>
              <a:rPr lang="nb-NO" dirty="0" smtClean="0"/>
              <a:t>Helsesøster</a:t>
            </a:r>
          </a:p>
          <a:p>
            <a:r>
              <a:rPr lang="nb-NO" dirty="0" smtClean="0"/>
              <a:t>Psykiatrisk sykepleier</a:t>
            </a:r>
          </a:p>
          <a:p>
            <a:r>
              <a:rPr lang="nb-NO" dirty="0" smtClean="0"/>
              <a:t>Foreldrestøttekoordinator</a:t>
            </a:r>
            <a:endParaRPr lang="nb-NO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5715000" cy="373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5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Målgruppe: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b-NO" dirty="0" smtClean="0"/>
              <a:t>Ansatte i oppvekst-området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Helsestasjon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Barnehage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Skole (m.fl.)</a:t>
            </a:r>
          </a:p>
          <a:p>
            <a:endParaRPr lang="nb-NO" dirty="0"/>
          </a:p>
          <a:p>
            <a:r>
              <a:rPr lang="nb-NO" dirty="0" smtClean="0"/>
              <a:t>Foreldre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b="1" dirty="0" smtClean="0"/>
          </a:p>
          <a:p>
            <a:endParaRPr lang="nb-NO" b="1" dirty="0"/>
          </a:p>
          <a:p>
            <a:endParaRPr lang="nb-NO" b="1" dirty="0" smtClean="0"/>
          </a:p>
          <a:p>
            <a:endParaRPr lang="nb-NO" b="1" dirty="0"/>
          </a:p>
          <a:p>
            <a:endParaRPr lang="nb-NO" b="1" dirty="0" smtClean="0"/>
          </a:p>
          <a:p>
            <a:endParaRPr lang="nb-NO" b="1" dirty="0"/>
          </a:p>
          <a:p>
            <a:endParaRPr lang="nb-NO" b="1" dirty="0" smtClean="0"/>
          </a:p>
          <a:p>
            <a:endParaRPr lang="nb-NO" b="1" dirty="0"/>
          </a:p>
          <a:p>
            <a:endParaRPr lang="nb-NO" b="1" dirty="0" smtClean="0"/>
          </a:p>
          <a:p>
            <a:endParaRPr lang="nb-NO" b="1" dirty="0"/>
          </a:p>
          <a:p>
            <a:r>
              <a:rPr lang="nb-NO" b="1" dirty="0" smtClean="0"/>
              <a:t>Formål: </a:t>
            </a:r>
            <a:r>
              <a:rPr lang="nb-NO" dirty="0" smtClean="0"/>
              <a:t>Sikre </a:t>
            </a:r>
            <a:r>
              <a:rPr lang="nb-NO" dirty="0"/>
              <a:t>tidlig hjelp, og riktig hjelp, til barn i alderen 0 - 12* år. Dette er et lavterskeltilbud som både foreldre og ansatte kan ta direkte kontakt </a:t>
            </a:r>
            <a:r>
              <a:rPr lang="nb-NO" dirty="0" smtClean="0"/>
              <a:t>med.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5127" r="1778" b="10363"/>
          <a:stretch/>
        </p:blipFill>
        <p:spPr bwMode="auto">
          <a:xfrm>
            <a:off x="611560" y="692696"/>
            <a:ext cx="5315485" cy="3358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2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3888432" cy="1080120"/>
          </a:xfrm>
        </p:spPr>
        <p:txBody>
          <a:bodyPr/>
          <a:lstStyle/>
          <a:p>
            <a:r>
              <a:rPr lang="nb-NO" sz="2800" dirty="0" smtClean="0"/>
              <a:t>TIMS-teamet assisterer/bistår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324600" y="764704"/>
            <a:ext cx="2514600" cy="5297959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dirty="0" smtClean="0"/>
              <a:t>«Rydding»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dirty="0" smtClean="0"/>
              <a:t>Refleksjon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dirty="0" smtClean="0"/>
              <a:t>Veiledning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dirty="0" smtClean="0"/>
              <a:t>Rådgivning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dirty="0" smtClean="0"/>
              <a:t>Kartlegging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dirty="0" smtClean="0"/>
              <a:t>Observasjon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dirty="0" smtClean="0"/>
              <a:t>Støttesamtaler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dirty="0" smtClean="0"/>
              <a:t>Kobling mellom tjenester</a:t>
            </a:r>
          </a:p>
          <a:p>
            <a:r>
              <a:rPr lang="nb-NO" dirty="0" smtClean="0"/>
              <a:t>= hjelpe-/støttefunksjon på individ-, gruppe- og systemnivå</a:t>
            </a:r>
          </a:p>
          <a:p>
            <a:endParaRPr lang="nb-NO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636912"/>
            <a:ext cx="43053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Ett team; u</a:t>
            </a:r>
            <a:r>
              <a:rPr lang="nb-NO" dirty="0" smtClean="0"/>
              <a:t>likt format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TIMS-team: Ordinære TIMS-møter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 smtClean="0"/>
              <a:t>På familiesenteret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 smtClean="0"/>
              <a:t>TIMS-teamet leder møtet + skriver referat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 smtClean="0"/>
              <a:t>Kort responstid </a:t>
            </a:r>
            <a:endParaRPr lang="nb-NO" sz="2000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TIMS-tverrfaglig team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 smtClean="0"/>
              <a:t>I barnehagene (Pedagogenes møte, evt. avdelingens møte)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 smtClean="0"/>
              <a:t>Barnehagen leder møtet + skriver referat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 smtClean="0"/>
              <a:t>Ca. 4 ganger pr år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01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FOKUS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Tidlig Intervensjon</a:t>
            </a:r>
          </a:p>
          <a:p>
            <a:pPr marL="0" indent="0">
              <a:buNone/>
            </a:pPr>
            <a:r>
              <a:rPr lang="nb-NO" sz="1700" i="1" dirty="0"/>
              <a:t>Med tidlig intervensjon mener vi arbeidet med å identifisere </a:t>
            </a:r>
            <a:r>
              <a:rPr lang="nb-NO" sz="1700" i="1" dirty="0" smtClean="0"/>
              <a:t>og håndtere </a:t>
            </a:r>
            <a:r>
              <a:rPr lang="nb-NO" sz="1700" i="1" dirty="0"/>
              <a:t>et problem på et så tidlig tidspunkt at problemet </a:t>
            </a:r>
            <a:r>
              <a:rPr lang="nb-NO" sz="1700" i="1" dirty="0" smtClean="0"/>
              <a:t>forsvinner eller </a:t>
            </a:r>
            <a:r>
              <a:rPr lang="nb-NO" sz="1700" i="1" dirty="0"/>
              <a:t>blir redusert med begrenset innsats.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Målrettet Samhandling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 t="3228" r="8450" b="3862"/>
          <a:stretch/>
        </p:blipFill>
        <p:spPr bwMode="auto">
          <a:xfrm>
            <a:off x="4211960" y="3068960"/>
            <a:ext cx="3763107" cy="3024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15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prinnelse">
  <a:themeElements>
    <a:clrScheme name="Opprinnels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pprinnels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prinnels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2399</TotalTime>
  <Words>174</Words>
  <Application>Microsoft Office PowerPoint</Application>
  <PresentationFormat>Skjermfremvisning (4:3)</PresentationFormat>
  <Paragraphs>55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Opprinnelse</vt:lpstr>
      <vt:lpstr>TIMS-TEAMET</vt:lpstr>
      <vt:lpstr>Kommunal samhandlings-modell: Tverrfaglig team</vt:lpstr>
      <vt:lpstr>Målgruppe: </vt:lpstr>
      <vt:lpstr>TIMS-teamet assisterer/bistår</vt:lpstr>
      <vt:lpstr>Ett team; ulikt format</vt:lpstr>
      <vt:lpstr>FOKUS</vt:lpstr>
    </vt:vector>
  </TitlesOfParts>
  <Company>Fauske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TIMS-TEAMET</dc:title>
  <dc:creator>Lena Holmstrøm</dc:creator>
  <cp:lastModifiedBy>Lena Holmstrøm</cp:lastModifiedBy>
  <cp:revision>7</cp:revision>
  <dcterms:created xsi:type="dcterms:W3CDTF">2017-01-30T12:26:17Z</dcterms:created>
  <dcterms:modified xsi:type="dcterms:W3CDTF">2017-02-01T08:12:36Z</dcterms:modified>
</cp:coreProperties>
</file>