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</p:sldMasterIdLst>
  <p:notesMasterIdLst>
    <p:notesMasterId r:id="rId7"/>
  </p:notesMasterIdLst>
  <p:sldIdLst>
    <p:sldId id="263" r:id="rId5"/>
    <p:sldId id="264" r:id="rId6"/>
  </p:sldIdLst>
  <p:sldSz cx="10693400" cy="7561263"/>
  <p:notesSz cx="6735763" cy="9866313"/>
  <p:defaultTextStyle>
    <a:defPPr>
      <a:defRPr lang="nb-NO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>
      <p:cViewPr varScale="1">
        <p:scale>
          <a:sx n="105" d="100"/>
          <a:sy n="105" d="100"/>
        </p:scale>
        <p:origin x="1320" y="102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96D7C-11A0-43CD-8E30-ED378B112652}" type="datetimeFigureOut">
              <a:rPr lang="nb-NO" smtClean="0"/>
              <a:t>26.05.2017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752475" y="739775"/>
            <a:ext cx="52308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4EF4D-C616-4894-8F9B-F0BB749708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394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Ved innsetting av bilder, hold</a:t>
            </a:r>
            <a:r>
              <a:rPr lang="nb-NO" baseline="0" dirty="0" smtClean="0"/>
              <a:t> bildebredden til samme bredde som tekstområde eller mindre. Tekstområdene avgrenser bredden </a:t>
            </a:r>
            <a:r>
              <a:rPr lang="nb-NO" baseline="0" smtClean="0"/>
              <a:t>på hver side.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4EF4D-C616-4894-8F9B-F0BB7497085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672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s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7"/>
          <p:cNvSpPr>
            <a:spLocks noGrp="1"/>
          </p:cNvSpPr>
          <p:nvPr>
            <p:ph type="body" sz="quarter" idx="10" hasCustomPrompt="1"/>
          </p:nvPr>
        </p:nvSpPr>
        <p:spPr>
          <a:xfrm>
            <a:off x="7362825" y="1404938"/>
            <a:ext cx="3024188" cy="4314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nb-NO" dirty="0" smtClean="0"/>
              <a:t>Informasjon om;</a:t>
            </a:r>
            <a:endParaRPr lang="nb-NO" dirty="0"/>
          </a:p>
        </p:txBody>
      </p:sp>
      <p:sp>
        <p:nvSpPr>
          <p:cNvPr id="9" name="Plassholder for tekst 7"/>
          <p:cNvSpPr>
            <a:spLocks noGrp="1"/>
          </p:cNvSpPr>
          <p:nvPr>
            <p:ph type="body" sz="quarter" idx="11" hasCustomPrompt="1"/>
          </p:nvPr>
        </p:nvSpPr>
        <p:spPr>
          <a:xfrm>
            <a:off x="7362924" y="1908423"/>
            <a:ext cx="3024188" cy="22322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b="1" baseline="0"/>
            </a:lvl1pPr>
          </a:lstStyle>
          <a:p>
            <a:pPr lvl="0"/>
            <a:r>
              <a:rPr lang="nb-NO" dirty="0" smtClean="0"/>
              <a:t>Brosjyretittel</a:t>
            </a:r>
            <a:endParaRPr lang="nb-NO" dirty="0"/>
          </a:p>
        </p:txBody>
      </p:sp>
      <p:sp>
        <p:nvSpPr>
          <p:cNvPr id="10" name="Plassholder for tekst 7"/>
          <p:cNvSpPr>
            <a:spLocks noGrp="1"/>
          </p:cNvSpPr>
          <p:nvPr>
            <p:ph type="body" sz="quarter" idx="12" hasCustomPrompt="1"/>
          </p:nvPr>
        </p:nvSpPr>
        <p:spPr>
          <a:xfrm>
            <a:off x="3690516" y="1404367"/>
            <a:ext cx="3240360" cy="554461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 baseline="0"/>
            </a:lvl1pPr>
          </a:lstStyle>
          <a:p>
            <a:pPr lvl="0"/>
            <a:r>
              <a:rPr lang="nb-NO" dirty="0" smtClean="0"/>
              <a:t>Bakside</a:t>
            </a:r>
            <a:endParaRPr lang="nb-NO" dirty="0"/>
          </a:p>
        </p:txBody>
      </p:sp>
      <p:sp>
        <p:nvSpPr>
          <p:cNvPr id="12" name="Plassholder for tekst 7"/>
          <p:cNvSpPr>
            <a:spLocks noGrp="1"/>
          </p:cNvSpPr>
          <p:nvPr>
            <p:ph type="body" sz="quarter" idx="14" hasCustomPrompt="1"/>
          </p:nvPr>
        </p:nvSpPr>
        <p:spPr>
          <a:xfrm>
            <a:off x="234132" y="1836415"/>
            <a:ext cx="3096344" cy="51125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aseline="0"/>
            </a:lvl1pPr>
          </a:lstStyle>
          <a:p>
            <a:pPr lvl="0"/>
            <a:r>
              <a:rPr lang="nb-NO" dirty="0" smtClean="0"/>
              <a:t>Brødtekst</a:t>
            </a:r>
            <a:endParaRPr lang="nb-NO" dirty="0"/>
          </a:p>
        </p:txBody>
      </p:sp>
      <p:sp>
        <p:nvSpPr>
          <p:cNvPr id="13" name="Plassholder for tekst 7"/>
          <p:cNvSpPr>
            <a:spLocks noGrp="1"/>
          </p:cNvSpPr>
          <p:nvPr>
            <p:ph type="body" sz="quarter" idx="15" hasCustomPrompt="1"/>
          </p:nvPr>
        </p:nvSpPr>
        <p:spPr>
          <a:xfrm>
            <a:off x="234132" y="1404367"/>
            <a:ext cx="3096344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1" baseline="0"/>
            </a:lvl1pPr>
          </a:lstStyle>
          <a:p>
            <a:pPr lvl="0"/>
            <a:r>
              <a:rPr lang="nb-NO" dirty="0" smtClean="0"/>
              <a:t>Brødtekst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13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s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ekst 7"/>
          <p:cNvSpPr>
            <a:spLocks noGrp="1"/>
          </p:cNvSpPr>
          <p:nvPr>
            <p:ph type="body" sz="quarter" idx="12" hasCustomPrompt="1"/>
          </p:nvPr>
        </p:nvSpPr>
        <p:spPr>
          <a:xfrm>
            <a:off x="234132" y="1260351"/>
            <a:ext cx="3096344" cy="59766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aseline="0"/>
            </a:lvl1pPr>
          </a:lstStyle>
          <a:p>
            <a:pPr lvl="0"/>
            <a:r>
              <a:rPr lang="nb-NO" dirty="0" smtClean="0"/>
              <a:t>Brødtekst</a:t>
            </a:r>
            <a:endParaRPr lang="nb-NO" dirty="0"/>
          </a:p>
        </p:txBody>
      </p:sp>
      <p:sp>
        <p:nvSpPr>
          <p:cNvPr id="7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234132" y="828303"/>
            <a:ext cx="3096344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1" baseline="0"/>
            </a:lvl1pPr>
          </a:lstStyle>
          <a:p>
            <a:pPr lvl="0"/>
            <a:r>
              <a:rPr lang="nb-NO" dirty="0" smtClean="0"/>
              <a:t>Brødtekst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4" hasCustomPrompt="1"/>
          </p:nvPr>
        </p:nvSpPr>
        <p:spPr>
          <a:xfrm>
            <a:off x="3834532" y="1260351"/>
            <a:ext cx="3096344" cy="5400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aseline="0"/>
            </a:lvl1pPr>
          </a:lstStyle>
          <a:p>
            <a:pPr lvl="0"/>
            <a:r>
              <a:rPr lang="nb-NO" dirty="0" smtClean="0"/>
              <a:t>Brødtekst</a:t>
            </a:r>
            <a:endParaRPr lang="nb-NO" dirty="0"/>
          </a:p>
        </p:txBody>
      </p:sp>
      <p:sp>
        <p:nvSpPr>
          <p:cNvPr id="9" name="Plassholder for tekst 7"/>
          <p:cNvSpPr>
            <a:spLocks noGrp="1"/>
          </p:cNvSpPr>
          <p:nvPr>
            <p:ph type="body" sz="quarter" idx="15" hasCustomPrompt="1"/>
          </p:nvPr>
        </p:nvSpPr>
        <p:spPr>
          <a:xfrm>
            <a:off x="3834532" y="828303"/>
            <a:ext cx="3096344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1" baseline="0"/>
            </a:lvl1pPr>
          </a:lstStyle>
          <a:p>
            <a:pPr lvl="0"/>
            <a:r>
              <a:rPr lang="nb-NO" dirty="0" smtClean="0"/>
              <a:t>Brødtekst</a:t>
            </a:r>
            <a:endParaRPr lang="nb-NO" dirty="0"/>
          </a:p>
        </p:txBody>
      </p:sp>
      <p:sp>
        <p:nvSpPr>
          <p:cNvPr id="10" name="Plassholder for tekst 7"/>
          <p:cNvSpPr>
            <a:spLocks noGrp="1"/>
          </p:cNvSpPr>
          <p:nvPr>
            <p:ph type="body" sz="quarter" idx="16" hasCustomPrompt="1"/>
          </p:nvPr>
        </p:nvSpPr>
        <p:spPr>
          <a:xfrm>
            <a:off x="7434932" y="1260351"/>
            <a:ext cx="3024336" cy="59766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200" baseline="0"/>
            </a:lvl1pPr>
          </a:lstStyle>
          <a:p>
            <a:pPr lvl="0"/>
            <a:r>
              <a:rPr lang="nb-NO" dirty="0" smtClean="0"/>
              <a:t>Brødtekst</a:t>
            </a:r>
            <a:endParaRPr lang="nb-NO" dirty="0"/>
          </a:p>
        </p:txBody>
      </p:sp>
      <p:sp>
        <p:nvSpPr>
          <p:cNvPr id="11" name="Plassholder for tekst 7"/>
          <p:cNvSpPr>
            <a:spLocks noGrp="1"/>
          </p:cNvSpPr>
          <p:nvPr>
            <p:ph type="body" sz="quarter" idx="17" hasCustomPrompt="1"/>
          </p:nvPr>
        </p:nvSpPr>
        <p:spPr>
          <a:xfrm>
            <a:off x="7434932" y="828303"/>
            <a:ext cx="3024336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1" baseline="0"/>
            </a:lvl1pPr>
          </a:lstStyle>
          <a:p>
            <a:pPr lvl="0"/>
            <a:r>
              <a:rPr lang="nb-NO" dirty="0" smtClean="0"/>
              <a:t>Brødtekst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4087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316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uske.kommune.no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ampro.no/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visma.n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 smtClean="0"/>
              <a:t>Informasjon om 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1"/>
          </p:nvPr>
        </p:nvSpPr>
        <p:spPr>
          <a:xfrm>
            <a:off x="7362924" y="1908423"/>
            <a:ext cx="3024188" cy="1296144"/>
          </a:xfrm>
        </p:spPr>
        <p:txBody>
          <a:bodyPr/>
          <a:lstStyle/>
          <a:p>
            <a:r>
              <a:rPr lang="nb-NO" dirty="0" smtClean="0"/>
              <a:t>Stafettloggen</a:t>
            </a:r>
          </a:p>
          <a:p>
            <a:r>
              <a:rPr lang="nb-NO" sz="1800" b="0" i="1" dirty="0" smtClean="0"/>
              <a:t>- et elektronisk samarbeidsverktøy</a:t>
            </a:r>
            <a:endParaRPr lang="nb-NO" sz="1800" b="0" i="1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 b="1" dirty="0" smtClean="0"/>
              <a:t>Vil du vite mer om verktøyet Stafettloggen? </a:t>
            </a:r>
          </a:p>
          <a:p>
            <a:endParaRPr lang="nb-NO" dirty="0" smtClean="0"/>
          </a:p>
          <a:p>
            <a:endParaRPr lang="nb-NO" dirty="0"/>
          </a:p>
          <a:p>
            <a:pPr marL="285750" indent="-285750">
              <a:buFontTx/>
              <a:buChar char="-"/>
            </a:pPr>
            <a:r>
              <a:rPr lang="nb-NO" i="1" dirty="0" smtClean="0"/>
              <a:t>Gå til kommunens hjemmeside: </a:t>
            </a:r>
          </a:p>
          <a:p>
            <a:r>
              <a:rPr lang="nb-NO" dirty="0" smtClean="0">
                <a:hlinkClick r:id="rId3"/>
              </a:rPr>
              <a:t>www.fauske.kommune.no</a:t>
            </a:r>
            <a:r>
              <a:rPr lang="nb-NO" dirty="0" smtClean="0"/>
              <a:t>,</a:t>
            </a:r>
          </a:p>
          <a:p>
            <a:endParaRPr lang="nb-NO" dirty="0"/>
          </a:p>
          <a:p>
            <a:r>
              <a:rPr lang="nb-NO" dirty="0" smtClean="0"/>
              <a:t>eller les mer om verktøyet på </a:t>
            </a:r>
          </a:p>
          <a:p>
            <a:r>
              <a:rPr lang="nb-NO" dirty="0" smtClean="0">
                <a:hlinkClick r:id="rId4"/>
              </a:rPr>
              <a:t>www.visma.no</a:t>
            </a:r>
            <a:endParaRPr lang="nb-NO" dirty="0" smtClean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 smtClean="0"/>
              <a:t>Stafettloggen opprettes når det er behov for å involvere </a:t>
            </a:r>
            <a:r>
              <a:rPr lang="nb-NO" dirty="0" smtClean="0"/>
              <a:t>flere samarbeidsparter, </a:t>
            </a:r>
            <a:r>
              <a:rPr lang="nb-NO" dirty="0" smtClean="0"/>
              <a:t>og det er behov for koordinering og dokumentasjon av innsats på tvers av tjenester.</a:t>
            </a:r>
          </a:p>
          <a:p>
            <a:endParaRPr lang="nb-NO" dirty="0"/>
          </a:p>
          <a:p>
            <a:r>
              <a:rPr lang="nb-NO" dirty="0" smtClean="0"/>
              <a:t>Gjennom stafettloggen gis barnets foreldre mulighet </a:t>
            </a:r>
            <a:r>
              <a:rPr lang="nb-NO" dirty="0"/>
              <a:t>for hele tiden å følge med </a:t>
            </a:r>
            <a:r>
              <a:rPr lang="nb-NO" dirty="0" smtClean="0"/>
              <a:t>og ta del i samarbeidet. </a:t>
            </a:r>
          </a:p>
          <a:p>
            <a:endParaRPr lang="nb-NO" dirty="0"/>
          </a:p>
          <a:p>
            <a:r>
              <a:rPr lang="nb-NO" dirty="0" smtClean="0"/>
              <a:t>I tillegg til å sikre medvirkning gjør  stafettloggen at ulike aktører kan gjøre en </a:t>
            </a:r>
            <a:r>
              <a:rPr lang="nb-NO" b="1" dirty="0" smtClean="0"/>
              <a:t>samtidig</a:t>
            </a:r>
            <a:r>
              <a:rPr lang="nb-NO" dirty="0" smtClean="0"/>
              <a:t> innsats. De ulike tjenestene trenger ikke «vente på tur», men kan jobbe fra ulike </a:t>
            </a:r>
            <a:r>
              <a:rPr lang="nb-NO" dirty="0" smtClean="0"/>
              <a:t>hold </a:t>
            </a:r>
            <a:r>
              <a:rPr lang="nb-NO" dirty="0" smtClean="0"/>
              <a:t>eller på ulike arenaer, på samme tid. Slik vil den totale  innsatsen kunne oppleves </a:t>
            </a:r>
            <a:r>
              <a:rPr lang="nb-NO" dirty="0" smtClean="0"/>
              <a:t>mer </a:t>
            </a:r>
            <a:r>
              <a:rPr lang="nb-NO" dirty="0" smtClean="0"/>
              <a:t>helthetlig. </a:t>
            </a:r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b-NO" dirty="0" smtClean="0"/>
              <a:t>Stafettloggens formål</a:t>
            </a:r>
            <a:endParaRPr lang="nb-NO" dirty="0"/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5"/>
          <a:srcRect l="16525" r="27932"/>
          <a:stretch/>
        </p:blipFill>
        <p:spPr>
          <a:xfrm>
            <a:off x="4014552" y="4338843"/>
            <a:ext cx="2592288" cy="814388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4259721" y="5508823"/>
            <a:ext cx="2101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nb-NO" sz="1200" dirty="0">
                <a:solidFill>
                  <a:prstClr val="black"/>
                </a:solidFill>
              </a:rPr>
              <a:t>Man kommer til påloggingsvinduet ved å gå inn på </a:t>
            </a:r>
            <a:r>
              <a:rPr lang="nb-NO" sz="1200" dirty="0">
                <a:solidFill>
                  <a:prstClr val="black"/>
                </a:solidFill>
                <a:hlinkClick r:id="rId6"/>
              </a:rPr>
              <a:t>www.sampro.no</a:t>
            </a:r>
            <a:endParaRPr lang="nb-NO" sz="1200" dirty="0">
              <a:solidFill>
                <a:prstClr val="black"/>
              </a:solidFill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4538" y="3101040"/>
            <a:ext cx="2700762" cy="237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0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ekst 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b-NO" dirty="0" smtClean="0"/>
              <a:t>Fauske </a:t>
            </a:r>
            <a:r>
              <a:rPr lang="nb-NO" dirty="0"/>
              <a:t>kommune har som mål å </a:t>
            </a:r>
            <a:r>
              <a:rPr lang="nb-NO" dirty="0" smtClean="0"/>
              <a:t>sikre tidlig innsats og god samhandling. Det nettbaserte verktøyet «Stafettloggen» skal bidra til å gi et  helhetlig tjenestetilbud, slik at både barn og deres familier blir gitt best mulig hjelp og støtte.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Ved </a:t>
            </a:r>
            <a:r>
              <a:rPr lang="nb-NO" dirty="0"/>
              <a:t>foreldres </a:t>
            </a:r>
            <a:r>
              <a:rPr lang="nb-NO" dirty="0" smtClean="0"/>
              <a:t>samtykke </a:t>
            </a:r>
            <a:r>
              <a:rPr lang="nb-NO" dirty="0"/>
              <a:t>opprettes en </a:t>
            </a:r>
            <a:r>
              <a:rPr lang="nb-NO" dirty="0" smtClean="0"/>
              <a:t>plan (stafettlogg) </a:t>
            </a:r>
            <a:r>
              <a:rPr lang="nb-NO" dirty="0"/>
              <a:t>der alle tiltak beskrives, blir gitt ansvar og evalueres. </a:t>
            </a:r>
            <a:r>
              <a:rPr lang="nb-NO" dirty="0" smtClean="0"/>
              <a:t>Loggen </a:t>
            </a:r>
            <a:r>
              <a:rPr lang="nb-NO" dirty="0"/>
              <a:t>vil sikre </a:t>
            </a:r>
            <a:r>
              <a:rPr lang="nb-NO" dirty="0" smtClean="0"/>
              <a:t>informasjonsflyt og sørge for kontinuitet i arbeidet.</a:t>
            </a:r>
          </a:p>
          <a:p>
            <a:endParaRPr lang="nb-NO" dirty="0" smtClean="0"/>
          </a:p>
          <a:p>
            <a:r>
              <a:rPr lang="nb-NO" dirty="0" smtClean="0"/>
              <a:t>Loggen både synliggjør og ivaretar </a:t>
            </a:r>
            <a:r>
              <a:rPr lang="nb-NO" dirty="0"/>
              <a:t>helheten i </a:t>
            </a:r>
            <a:r>
              <a:rPr lang="nb-NO" dirty="0" smtClean="0"/>
              <a:t>innsats rettet mot barn, og forhindrer </a:t>
            </a:r>
            <a:r>
              <a:rPr lang="nb-NO" dirty="0"/>
              <a:t>oppfølgingsbrudd ved </a:t>
            </a:r>
            <a:r>
              <a:rPr lang="nb-NO" dirty="0" smtClean="0"/>
              <a:t>ulike overganger</a:t>
            </a:r>
            <a:r>
              <a:rPr lang="nb-NO" dirty="0"/>
              <a:t>. </a:t>
            </a:r>
            <a:r>
              <a:rPr lang="nb-NO" dirty="0" smtClean="0"/>
              <a:t>Loggen </a:t>
            </a:r>
            <a:r>
              <a:rPr lang="nb-NO" dirty="0"/>
              <a:t>kan </a:t>
            </a:r>
            <a:r>
              <a:rPr lang="nb-NO" dirty="0" smtClean="0"/>
              <a:t>ved </a:t>
            </a:r>
            <a:r>
              <a:rPr lang="nb-NO" dirty="0"/>
              <a:t>behov følge barnet gjennom </a:t>
            </a:r>
            <a:r>
              <a:rPr lang="nb-NO" dirty="0" smtClean="0"/>
              <a:t>barnehage/skoleløpet, om ønskelig.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 smtClean="0"/>
              <a:t>Stafettloggen – tidlig innsats</a:t>
            </a:r>
            <a:endParaRPr lang="nb-NO" dirty="0"/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dirty="0" smtClean="0"/>
              <a:t>En Stafettlogg er en elektronisk loggbok over tiltak og involverte </a:t>
            </a:r>
            <a:r>
              <a:rPr lang="nb-NO" dirty="0" smtClean="0"/>
              <a:t>samarbeids-parter.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I stafettloggen er alle tiltak rettet mot barnet samlet på ett sted. Dette gir en oversikt hvilke tjenester og fagpersoner som er involvert, og synliggjør hvilke oppgaver den enkelte har.</a:t>
            </a:r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 smtClean="0"/>
              <a:t>Stafettloggen synliggjør og beskriver hvilke avtaler som er inngått, og hvilke områder og mål som skal være i fokus.</a:t>
            </a:r>
          </a:p>
          <a:p>
            <a:endParaRPr lang="nb-NO" dirty="0"/>
          </a:p>
        </p:txBody>
      </p:sp>
      <p:sp>
        <p:nvSpPr>
          <p:cNvPr id="11" name="Plassholder for tekst 1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nb-NO" dirty="0" smtClean="0"/>
              <a:t>Hva er en stafettlogg?</a:t>
            </a:r>
            <a:endParaRPr lang="nb-NO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6"/>
          </p:nvPr>
        </p:nvSpPr>
        <p:spPr>
          <a:xfrm>
            <a:off x="7434932" y="1260351"/>
            <a:ext cx="3024336" cy="5976664"/>
          </a:xfrm>
        </p:spPr>
        <p:txBody>
          <a:bodyPr/>
          <a:lstStyle/>
          <a:p>
            <a:r>
              <a:rPr lang="nb-NO" dirty="0" smtClean="0"/>
              <a:t>Ulike </a:t>
            </a:r>
            <a:r>
              <a:rPr lang="nb-NO" dirty="0" smtClean="0"/>
              <a:t>fagpersoner i de forskjellige tjenestene kan gis tilgang til å opprette logg. </a:t>
            </a:r>
            <a:r>
              <a:rPr lang="nb-NO" dirty="0">
                <a:solidFill>
                  <a:prstClr val="black"/>
                </a:solidFill>
              </a:rPr>
              <a:t>Stafettloggen er en nettbasert løsning. </a:t>
            </a:r>
            <a:r>
              <a:rPr lang="nb-NO" dirty="0" smtClean="0"/>
              <a:t>Man må ha brukerkonto i </a:t>
            </a:r>
            <a:r>
              <a:rPr lang="nb-NO" i="1" dirty="0" smtClean="0"/>
              <a:t>SamPro</a:t>
            </a:r>
            <a:r>
              <a:rPr lang="nb-NO" dirty="0" smtClean="0"/>
              <a:t> for å kunne gjøre dette. - Kontakt lokal administrator for å få tilgang. </a:t>
            </a:r>
          </a:p>
          <a:p>
            <a:endParaRPr lang="nb-NO" dirty="0" smtClean="0"/>
          </a:p>
          <a:p>
            <a:r>
              <a:rPr lang="nb-NO" dirty="0" smtClean="0"/>
              <a:t>Det </a:t>
            </a:r>
            <a:r>
              <a:rPr lang="nb-NO" dirty="0"/>
              <a:t>må </a:t>
            </a:r>
            <a:r>
              <a:rPr lang="nb-NO" dirty="0" smtClean="0"/>
              <a:t>innhentes (muntlig) </a:t>
            </a:r>
            <a:r>
              <a:rPr lang="nb-NO" dirty="0"/>
              <a:t>samtykke fra barnets foreldre for å kunne </a:t>
            </a:r>
            <a:r>
              <a:rPr lang="nb-NO" dirty="0" smtClean="0"/>
              <a:t>starte et tverrfaglig samarbeid og opprette </a:t>
            </a:r>
            <a:r>
              <a:rPr lang="nb-NO" dirty="0"/>
              <a:t>logg. </a:t>
            </a:r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r>
              <a:rPr lang="nb-NO" b="1" dirty="0" smtClean="0"/>
              <a:t>Stafettholder </a:t>
            </a:r>
            <a:r>
              <a:rPr lang="nb-NO" b="1" dirty="0"/>
              <a:t>(koordinator)</a:t>
            </a:r>
          </a:p>
          <a:p>
            <a:r>
              <a:rPr lang="nb-NO" dirty="0" smtClean="0"/>
              <a:t>Den </a:t>
            </a:r>
            <a:r>
              <a:rPr lang="nb-NO" dirty="0"/>
              <a:t>fagpersonen som er tettest på </a:t>
            </a:r>
            <a:r>
              <a:rPr lang="nb-NO" dirty="0" smtClean="0"/>
              <a:t>barnet bør ha </a:t>
            </a:r>
            <a:r>
              <a:rPr lang="nb-NO" dirty="0"/>
              <a:t>ansvar for loggen</a:t>
            </a:r>
            <a:r>
              <a:rPr lang="nb-NO" dirty="0" smtClean="0"/>
              <a:t>. Denne rollen omtales som «Stafettholder». Det varier fra tjeneste til tjeneste hvilke ansatte som skal ha denne rollen.</a:t>
            </a:r>
          </a:p>
          <a:p>
            <a:endParaRPr lang="nb-NO" dirty="0"/>
          </a:p>
          <a:p>
            <a:r>
              <a:rPr lang="nb-NO" dirty="0" smtClean="0"/>
              <a:t>Stafettholderen </a:t>
            </a:r>
            <a:r>
              <a:rPr lang="nb-NO" dirty="0"/>
              <a:t>har ansvar for selve loggen, og kan i samarbeid med barnets foreldre beslutte hvem som gis tilgang til planen. </a:t>
            </a:r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7"/>
          </p:nvPr>
        </p:nvSpPr>
        <p:spPr>
          <a:xfrm>
            <a:off x="7434932" y="828303"/>
            <a:ext cx="3024336" cy="432048"/>
          </a:xfrm>
        </p:spPr>
        <p:txBody>
          <a:bodyPr>
            <a:normAutofit/>
          </a:bodyPr>
          <a:lstStyle/>
          <a:p>
            <a:r>
              <a:rPr lang="nb-NO" dirty="0" smtClean="0"/>
              <a:t>Hvordan opprette logg?</a:t>
            </a:r>
            <a:endParaRPr lang="nb-NO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556" y="3132559"/>
            <a:ext cx="2524858" cy="166669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679" y="2628503"/>
            <a:ext cx="238125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71622"/>
      </p:ext>
    </p:extLst>
  </p:cSld>
  <p:clrMapOvr>
    <a:masterClrMapping/>
  </p:clrMapOvr>
</p:sld>
</file>

<file path=ppt/theme/theme1.xml><?xml version="1.0" encoding="utf-8"?>
<a:theme xmlns:a="http://schemas.openxmlformats.org/drawingml/2006/main" name="1_brosjyremal_ro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A0C55789DE89843B1A5AD2EE5378B0E" ma:contentTypeVersion="0" ma:contentTypeDescription="Opprett et nytt dokument." ma:contentTypeScope="" ma:versionID="42838337f38a7a18bd2871c3358f763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c5790de3d359bc1aba7e8f43b7810a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913B27-91F3-4070-9CB7-6CEB5BFE6E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6B1603-DA5E-47C8-A7AC-F0FC3ECAD5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7618627-23AC-4ADC-9938-1DBCECAFAD7C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brosjyremal_rod</Template>
  <TotalTime>123</TotalTime>
  <Words>467</Words>
  <Application>Microsoft Office PowerPoint</Application>
  <PresentationFormat>Egendefinert</PresentationFormat>
  <Paragraphs>69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1_brosjyremal_rod</vt:lpstr>
      <vt:lpstr>PowerPoint-presentasjon</vt:lpstr>
      <vt:lpstr>PowerPoint-presentasjon</vt:lpstr>
    </vt:vector>
  </TitlesOfParts>
  <Company>Fauske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Lena Holmstrøm</dc:creator>
  <cp:lastModifiedBy>Lena Holmstrøm</cp:lastModifiedBy>
  <cp:revision>15</cp:revision>
  <cp:lastPrinted>2017-05-26T08:56:15Z</cp:lastPrinted>
  <dcterms:created xsi:type="dcterms:W3CDTF">2017-05-11T07:10:37Z</dcterms:created>
  <dcterms:modified xsi:type="dcterms:W3CDTF">2017-05-26T09:02:14Z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0x0101006A0C55789DE89843B1A5AD2EE5378B0E</vt:lpwstr>
  </property>
  <property fmtid="{D5CDD505-2E9C-101B-9397-08002B2CF9AE}" pid="3" name="IsMyDocuments">
    <vt:bool>true</vt:bool>
  </property>
</Properties>
</file>